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9"/>
  </p:notesMasterIdLst>
  <p:sldIdLst>
    <p:sldId id="257" r:id="rId6"/>
    <p:sldId id="258" r:id="rId7"/>
    <p:sldId id="265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324062-72E6-4E2A-8EAA-A9199EE88FD2}" v="292" dt="2020-08-14T11:03:12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5" y="4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Edler" userId="1c5b4421-a50c-4d38-ab8f-79911dbf2b71" providerId="ADAL" clId="{19324062-72E6-4E2A-8EAA-A9199EE88FD2}"/>
    <pc:docChg chg="undo custSel modSld">
      <pc:chgData name="Andreas Edler" userId="1c5b4421-a50c-4d38-ab8f-79911dbf2b71" providerId="ADAL" clId="{19324062-72E6-4E2A-8EAA-A9199EE88FD2}" dt="2020-08-14T13:02:47.665" v="650" actId="14861"/>
      <pc:docMkLst>
        <pc:docMk/>
      </pc:docMkLst>
      <pc:sldChg chg="modSp">
        <pc:chgData name="Andreas Edler" userId="1c5b4421-a50c-4d38-ab8f-79911dbf2b71" providerId="ADAL" clId="{19324062-72E6-4E2A-8EAA-A9199EE88FD2}" dt="2020-08-14T09:46:18.225" v="435" actId="20577"/>
        <pc:sldMkLst>
          <pc:docMk/>
          <pc:sldMk cId="3459025087" sldId="257"/>
        </pc:sldMkLst>
        <pc:spChg chg="mod">
          <ac:chgData name="Andreas Edler" userId="1c5b4421-a50c-4d38-ab8f-79911dbf2b71" providerId="ADAL" clId="{19324062-72E6-4E2A-8EAA-A9199EE88FD2}" dt="2020-08-14T09:46:18.225" v="435" actId="20577"/>
          <ac:spMkLst>
            <pc:docMk/>
            <pc:sldMk cId="3459025087" sldId="257"/>
            <ac:spMk id="2" creationId="{6C9EAF6C-3C56-48C9-A429-BA49459AEA45}"/>
          </ac:spMkLst>
        </pc:spChg>
      </pc:sldChg>
      <pc:sldChg chg="addSp delSp modSp delAnim modAnim">
        <pc:chgData name="Andreas Edler" userId="1c5b4421-a50c-4d38-ab8f-79911dbf2b71" providerId="ADAL" clId="{19324062-72E6-4E2A-8EAA-A9199EE88FD2}" dt="2020-08-14T13:02:47.665" v="650" actId="14861"/>
        <pc:sldMkLst>
          <pc:docMk/>
          <pc:sldMk cId="230558098" sldId="258"/>
        </pc:sldMkLst>
        <pc:spChg chg="mod">
          <ac:chgData name="Andreas Edler" userId="1c5b4421-a50c-4d38-ab8f-79911dbf2b71" providerId="ADAL" clId="{19324062-72E6-4E2A-8EAA-A9199EE88FD2}" dt="2020-08-14T09:11:24.687" v="79" actId="1076"/>
          <ac:spMkLst>
            <pc:docMk/>
            <pc:sldMk cId="230558098" sldId="258"/>
            <ac:spMk id="14" creationId="{266711EC-C76B-487C-9E9A-8AAE8AC26FE0}"/>
          </ac:spMkLst>
        </pc:spChg>
        <pc:picChg chg="add mod modCrop">
          <ac:chgData name="Andreas Edler" userId="1c5b4421-a50c-4d38-ab8f-79911dbf2b71" providerId="ADAL" clId="{19324062-72E6-4E2A-8EAA-A9199EE88FD2}" dt="2020-08-14T09:20:31.779" v="142" actId="1076"/>
          <ac:picMkLst>
            <pc:docMk/>
            <pc:sldMk cId="230558098" sldId="258"/>
            <ac:picMk id="3" creationId="{62E8D664-7B04-4395-AD2A-FEE4EE213EE4}"/>
          </ac:picMkLst>
        </pc:picChg>
        <pc:picChg chg="add mod modCrop">
          <ac:chgData name="Andreas Edler" userId="1c5b4421-a50c-4d38-ab8f-79911dbf2b71" providerId="ADAL" clId="{19324062-72E6-4E2A-8EAA-A9199EE88FD2}" dt="2020-08-14T09:31:16.085" v="262" actId="1035"/>
          <ac:picMkLst>
            <pc:docMk/>
            <pc:sldMk cId="230558098" sldId="258"/>
            <ac:picMk id="4" creationId="{1B47B32F-327F-4755-9460-410B62BB69AE}"/>
          </ac:picMkLst>
        </pc:picChg>
        <pc:picChg chg="add mod ord modCrop">
          <ac:chgData name="Andreas Edler" userId="1c5b4421-a50c-4d38-ab8f-79911dbf2b71" providerId="ADAL" clId="{19324062-72E6-4E2A-8EAA-A9199EE88FD2}" dt="2020-08-14T09:31:01.139" v="251" actId="171"/>
          <ac:picMkLst>
            <pc:docMk/>
            <pc:sldMk cId="230558098" sldId="258"/>
            <ac:picMk id="5" creationId="{4020C9B0-2C93-4FA8-88AF-89569D25088A}"/>
          </ac:picMkLst>
        </pc:picChg>
        <pc:picChg chg="add del mod ord modCrop">
          <ac:chgData name="Andreas Edler" userId="1c5b4421-a50c-4d38-ab8f-79911dbf2b71" providerId="ADAL" clId="{19324062-72E6-4E2A-8EAA-A9199EE88FD2}" dt="2020-08-14T10:39:29.493" v="584" actId="478"/>
          <ac:picMkLst>
            <pc:docMk/>
            <pc:sldMk cId="230558098" sldId="258"/>
            <ac:picMk id="6" creationId="{1D90B883-09B1-4888-9752-EC12B467D821}"/>
          </ac:picMkLst>
        </pc:picChg>
        <pc:picChg chg="add mod modCrop">
          <ac:chgData name="Andreas Edler" userId="1c5b4421-a50c-4d38-ab8f-79911dbf2b71" providerId="ADAL" clId="{19324062-72E6-4E2A-8EAA-A9199EE88FD2}" dt="2020-08-14T10:31:19.490" v="505" actId="465"/>
          <ac:picMkLst>
            <pc:docMk/>
            <pc:sldMk cId="230558098" sldId="258"/>
            <ac:picMk id="7" creationId="{4E953158-2675-4C35-B895-E44EE310942C}"/>
          </ac:picMkLst>
        </pc:picChg>
        <pc:picChg chg="add mod modCrop">
          <ac:chgData name="Andreas Edler" userId="1c5b4421-a50c-4d38-ab8f-79911dbf2b71" providerId="ADAL" clId="{19324062-72E6-4E2A-8EAA-A9199EE88FD2}" dt="2020-08-14T10:31:19.490" v="505" actId="465"/>
          <ac:picMkLst>
            <pc:docMk/>
            <pc:sldMk cId="230558098" sldId="258"/>
            <ac:picMk id="8" creationId="{2B58B170-5945-483C-ADE2-490102B5780C}"/>
          </ac:picMkLst>
        </pc:picChg>
        <pc:picChg chg="add mod ord modCrop">
          <ac:chgData name="Andreas Edler" userId="1c5b4421-a50c-4d38-ab8f-79911dbf2b71" providerId="ADAL" clId="{19324062-72E6-4E2A-8EAA-A9199EE88FD2}" dt="2020-08-14T10:31:39.838" v="531" actId="1038"/>
          <ac:picMkLst>
            <pc:docMk/>
            <pc:sldMk cId="230558098" sldId="258"/>
            <ac:picMk id="10" creationId="{5A9580A6-02AE-4C47-814F-A9AF92112445}"/>
          </ac:picMkLst>
        </pc:picChg>
        <pc:picChg chg="add mod modCrop">
          <ac:chgData name="Andreas Edler" userId="1c5b4421-a50c-4d38-ab8f-79911dbf2b71" providerId="ADAL" clId="{19324062-72E6-4E2A-8EAA-A9199EE88FD2}" dt="2020-08-14T10:31:39.838" v="531" actId="1038"/>
          <ac:picMkLst>
            <pc:docMk/>
            <pc:sldMk cId="230558098" sldId="258"/>
            <ac:picMk id="15" creationId="{7318D7C1-83B8-49D9-A691-47B871AD97E5}"/>
          </ac:picMkLst>
        </pc:picChg>
        <pc:picChg chg="add mod modCrop">
          <ac:chgData name="Andreas Edler" userId="1c5b4421-a50c-4d38-ab8f-79911dbf2b71" providerId="ADAL" clId="{19324062-72E6-4E2A-8EAA-A9199EE88FD2}" dt="2020-08-14T10:31:39.838" v="531" actId="1038"/>
          <ac:picMkLst>
            <pc:docMk/>
            <pc:sldMk cId="230558098" sldId="258"/>
            <ac:picMk id="16" creationId="{569BC933-CF44-4E9D-B968-ED08558CA97F}"/>
          </ac:picMkLst>
        </pc:picChg>
        <pc:picChg chg="add mod modCrop">
          <ac:chgData name="Andreas Edler" userId="1c5b4421-a50c-4d38-ab8f-79911dbf2b71" providerId="ADAL" clId="{19324062-72E6-4E2A-8EAA-A9199EE88FD2}" dt="2020-08-14T09:26:26.905" v="206" actId="1038"/>
          <ac:picMkLst>
            <pc:docMk/>
            <pc:sldMk cId="230558098" sldId="258"/>
            <ac:picMk id="17" creationId="{3038748E-EFFB-4EAC-AA00-5D20DE7FAEC9}"/>
          </ac:picMkLst>
        </pc:picChg>
        <pc:picChg chg="del mod">
          <ac:chgData name="Andreas Edler" userId="1c5b4421-a50c-4d38-ab8f-79911dbf2b71" providerId="ADAL" clId="{19324062-72E6-4E2A-8EAA-A9199EE88FD2}" dt="2020-08-14T09:47:17.192" v="436" actId="478"/>
          <ac:picMkLst>
            <pc:docMk/>
            <pc:sldMk cId="230558098" sldId="258"/>
            <ac:picMk id="18" creationId="{0124C7F3-C708-4303-8858-6A0E629D17D6}"/>
          </ac:picMkLst>
        </pc:picChg>
        <pc:picChg chg="add mod modCrop">
          <ac:chgData name="Andreas Edler" userId="1c5b4421-a50c-4d38-ab8f-79911dbf2b71" providerId="ADAL" clId="{19324062-72E6-4E2A-8EAA-A9199EE88FD2}" dt="2020-08-14T09:16:43.402" v="112" actId="1076"/>
          <ac:picMkLst>
            <pc:docMk/>
            <pc:sldMk cId="230558098" sldId="258"/>
            <ac:picMk id="19" creationId="{BFFFA692-3C22-47ED-9938-61ACD6266769}"/>
          </ac:picMkLst>
        </pc:picChg>
        <pc:picChg chg="del">
          <ac:chgData name="Andreas Edler" userId="1c5b4421-a50c-4d38-ab8f-79911dbf2b71" providerId="ADAL" clId="{19324062-72E6-4E2A-8EAA-A9199EE88FD2}" dt="2020-08-14T08:27:01.395" v="1" actId="478"/>
          <ac:picMkLst>
            <pc:docMk/>
            <pc:sldMk cId="230558098" sldId="258"/>
            <ac:picMk id="20" creationId="{ADC884B7-A282-4714-BE63-5E0BD7EC20A6}"/>
          </ac:picMkLst>
        </pc:picChg>
        <pc:picChg chg="mod ord">
          <ac:chgData name="Andreas Edler" userId="1c5b4421-a50c-4d38-ab8f-79911dbf2b71" providerId="ADAL" clId="{19324062-72E6-4E2A-8EAA-A9199EE88FD2}" dt="2020-08-14T09:19:31.643" v="133" actId="170"/>
          <ac:picMkLst>
            <pc:docMk/>
            <pc:sldMk cId="230558098" sldId="258"/>
            <ac:picMk id="21" creationId="{C311BF1B-FD9F-4B73-B2BE-CE33E880CE92}"/>
          </ac:picMkLst>
        </pc:picChg>
        <pc:picChg chg="mod ord">
          <ac:chgData name="Andreas Edler" userId="1c5b4421-a50c-4d38-ab8f-79911dbf2b71" providerId="ADAL" clId="{19324062-72E6-4E2A-8EAA-A9199EE88FD2}" dt="2020-08-14T09:45:58.658" v="425" actId="1037"/>
          <ac:picMkLst>
            <pc:docMk/>
            <pc:sldMk cId="230558098" sldId="258"/>
            <ac:picMk id="22" creationId="{B65BB64D-F45B-42CE-9C6C-D17514AE7AAA}"/>
          </ac:picMkLst>
        </pc:picChg>
        <pc:picChg chg="mod">
          <ac:chgData name="Andreas Edler" userId="1c5b4421-a50c-4d38-ab8f-79911dbf2b71" providerId="ADAL" clId="{19324062-72E6-4E2A-8EAA-A9199EE88FD2}" dt="2020-08-14T09:19:13.054" v="129" actId="1076"/>
          <ac:picMkLst>
            <pc:docMk/>
            <pc:sldMk cId="230558098" sldId="258"/>
            <ac:picMk id="23" creationId="{6D905D3C-006B-4E4B-89D9-E6730D422811}"/>
          </ac:picMkLst>
        </pc:picChg>
        <pc:picChg chg="mod">
          <ac:chgData name="Andreas Edler" userId="1c5b4421-a50c-4d38-ab8f-79911dbf2b71" providerId="ADAL" clId="{19324062-72E6-4E2A-8EAA-A9199EE88FD2}" dt="2020-08-14T09:45:53.857" v="410" actId="1037"/>
          <ac:picMkLst>
            <pc:docMk/>
            <pc:sldMk cId="230558098" sldId="258"/>
            <ac:picMk id="24" creationId="{6E325702-043A-45D5-A9FD-0BC2C26D6A48}"/>
          </ac:picMkLst>
        </pc:picChg>
        <pc:picChg chg="add mod modCrop">
          <ac:chgData name="Andreas Edler" userId="1c5b4421-a50c-4d38-ab8f-79911dbf2b71" providerId="ADAL" clId="{19324062-72E6-4E2A-8EAA-A9199EE88FD2}" dt="2020-08-14T09:16:43.402" v="112" actId="1076"/>
          <ac:picMkLst>
            <pc:docMk/>
            <pc:sldMk cId="230558098" sldId="258"/>
            <ac:picMk id="25" creationId="{77FE1EB4-99D7-4E93-BDD5-A1AA2D03310F}"/>
          </ac:picMkLst>
        </pc:picChg>
        <pc:picChg chg="add mod modCrop">
          <ac:chgData name="Andreas Edler" userId="1c5b4421-a50c-4d38-ab8f-79911dbf2b71" providerId="ADAL" clId="{19324062-72E6-4E2A-8EAA-A9199EE88FD2}" dt="2020-08-14T13:02:31.179" v="647" actId="14861"/>
          <ac:picMkLst>
            <pc:docMk/>
            <pc:sldMk cId="230558098" sldId="258"/>
            <ac:picMk id="26" creationId="{248F8288-7C01-4A4F-BE26-98459CD242CA}"/>
          </ac:picMkLst>
        </pc:picChg>
        <pc:picChg chg="mod">
          <ac:chgData name="Andreas Edler" userId="1c5b4421-a50c-4d38-ab8f-79911dbf2b71" providerId="ADAL" clId="{19324062-72E6-4E2A-8EAA-A9199EE88FD2}" dt="2020-08-14T09:18:14.477" v="123" actId="1076"/>
          <ac:picMkLst>
            <pc:docMk/>
            <pc:sldMk cId="230558098" sldId="258"/>
            <ac:picMk id="27" creationId="{DFD25DD8-F3D6-49C9-B5A9-F4CF70767EA8}"/>
          </ac:picMkLst>
        </pc:picChg>
        <pc:picChg chg="mod">
          <ac:chgData name="Andreas Edler" userId="1c5b4421-a50c-4d38-ab8f-79911dbf2b71" providerId="ADAL" clId="{19324062-72E6-4E2A-8EAA-A9199EE88FD2}" dt="2020-08-14T09:18:30.416" v="124" actId="1076"/>
          <ac:picMkLst>
            <pc:docMk/>
            <pc:sldMk cId="230558098" sldId="258"/>
            <ac:picMk id="28" creationId="{5DE41C87-D3FB-42FD-B7E1-08285A035403}"/>
          </ac:picMkLst>
        </pc:picChg>
        <pc:picChg chg="mod">
          <ac:chgData name="Andreas Edler" userId="1c5b4421-a50c-4d38-ab8f-79911dbf2b71" providerId="ADAL" clId="{19324062-72E6-4E2A-8EAA-A9199EE88FD2}" dt="2020-08-14T09:18:54.190" v="126" actId="1076"/>
          <ac:picMkLst>
            <pc:docMk/>
            <pc:sldMk cId="230558098" sldId="258"/>
            <ac:picMk id="29" creationId="{E07EB4A9-5C2A-4CC4-BEBE-41FBB065A073}"/>
          </ac:picMkLst>
        </pc:picChg>
        <pc:picChg chg="mod">
          <ac:chgData name="Andreas Edler" userId="1c5b4421-a50c-4d38-ab8f-79911dbf2b71" providerId="ADAL" clId="{19324062-72E6-4E2A-8EAA-A9199EE88FD2}" dt="2020-08-14T09:19:00.659" v="127" actId="1076"/>
          <ac:picMkLst>
            <pc:docMk/>
            <pc:sldMk cId="230558098" sldId="258"/>
            <ac:picMk id="30" creationId="{9860A221-1E98-4C97-AE9E-C713E33F010B}"/>
          </ac:picMkLst>
        </pc:picChg>
        <pc:picChg chg="mod">
          <ac:chgData name="Andreas Edler" userId="1c5b4421-a50c-4d38-ab8f-79911dbf2b71" providerId="ADAL" clId="{19324062-72E6-4E2A-8EAA-A9199EE88FD2}" dt="2020-08-14T09:16:53.138" v="113" actId="1076"/>
          <ac:picMkLst>
            <pc:docMk/>
            <pc:sldMk cId="230558098" sldId="258"/>
            <ac:picMk id="31" creationId="{0C08B82C-0B1C-452C-83F5-60D887F4B460}"/>
          </ac:picMkLst>
        </pc:picChg>
        <pc:picChg chg="mod">
          <ac:chgData name="Andreas Edler" userId="1c5b4421-a50c-4d38-ab8f-79911dbf2b71" providerId="ADAL" clId="{19324062-72E6-4E2A-8EAA-A9199EE88FD2}" dt="2020-08-14T09:16:53.138" v="113" actId="1076"/>
          <ac:picMkLst>
            <pc:docMk/>
            <pc:sldMk cId="230558098" sldId="258"/>
            <ac:picMk id="32" creationId="{818C2055-D328-4235-B0E9-F0B135972050}"/>
          </ac:picMkLst>
        </pc:picChg>
        <pc:picChg chg="mod">
          <ac:chgData name="Andreas Edler" userId="1c5b4421-a50c-4d38-ab8f-79911dbf2b71" providerId="ADAL" clId="{19324062-72E6-4E2A-8EAA-A9199EE88FD2}" dt="2020-08-14T09:16:53.138" v="113" actId="1076"/>
          <ac:picMkLst>
            <pc:docMk/>
            <pc:sldMk cId="230558098" sldId="258"/>
            <ac:picMk id="33" creationId="{29C642BD-B674-4199-BD07-61BCF116B57B}"/>
          </ac:picMkLst>
        </pc:picChg>
        <pc:picChg chg="mod">
          <ac:chgData name="Andreas Edler" userId="1c5b4421-a50c-4d38-ab8f-79911dbf2b71" providerId="ADAL" clId="{19324062-72E6-4E2A-8EAA-A9199EE88FD2}" dt="2020-08-14T09:16:43.402" v="112" actId="1076"/>
          <ac:picMkLst>
            <pc:docMk/>
            <pc:sldMk cId="230558098" sldId="258"/>
            <ac:picMk id="34" creationId="{B41C688E-47BF-4F22-85F0-B6D9299276A0}"/>
          </ac:picMkLst>
        </pc:picChg>
        <pc:picChg chg="add mod modCrop">
          <ac:chgData name="Andreas Edler" userId="1c5b4421-a50c-4d38-ab8f-79911dbf2b71" providerId="ADAL" clId="{19324062-72E6-4E2A-8EAA-A9199EE88FD2}" dt="2020-08-14T13:02:47.665" v="650" actId="14861"/>
          <ac:picMkLst>
            <pc:docMk/>
            <pc:sldMk cId="230558098" sldId="258"/>
            <ac:picMk id="35" creationId="{75D3858F-A1EB-43BF-8375-B9C852C1FB8E}"/>
          </ac:picMkLst>
        </pc:picChg>
        <pc:picChg chg="add mod ord modCrop">
          <ac:chgData name="Andreas Edler" userId="1c5b4421-a50c-4d38-ab8f-79911dbf2b71" providerId="ADAL" clId="{19324062-72E6-4E2A-8EAA-A9199EE88FD2}" dt="2020-08-14T13:02:35.447" v="648" actId="14861"/>
          <ac:picMkLst>
            <pc:docMk/>
            <pc:sldMk cId="230558098" sldId="258"/>
            <ac:picMk id="36" creationId="{A8208CBE-E646-4409-A264-D39E16FB6047}"/>
          </ac:picMkLst>
        </pc:picChg>
        <pc:picChg chg="add mod modCrop">
          <ac:chgData name="Andreas Edler" userId="1c5b4421-a50c-4d38-ab8f-79911dbf2b71" providerId="ADAL" clId="{19324062-72E6-4E2A-8EAA-A9199EE88FD2}" dt="2020-08-14T13:02:38.993" v="649" actId="14861"/>
          <ac:picMkLst>
            <pc:docMk/>
            <pc:sldMk cId="230558098" sldId="258"/>
            <ac:picMk id="37" creationId="{C3439ABD-0A9B-42C5-BF63-0BC1C31430B3}"/>
          </ac:picMkLst>
        </pc:picChg>
        <pc:picChg chg="add mod ord modCrop">
          <ac:chgData name="Andreas Edler" userId="1c5b4421-a50c-4d38-ab8f-79911dbf2b71" providerId="ADAL" clId="{19324062-72E6-4E2A-8EAA-A9199EE88FD2}" dt="2020-08-14T13:02:25.074" v="646" actId="14861"/>
          <ac:picMkLst>
            <pc:docMk/>
            <pc:sldMk cId="230558098" sldId="258"/>
            <ac:picMk id="38" creationId="{0391A9E0-9057-4AA1-B7CF-899E6A085B6F}"/>
          </ac:picMkLst>
        </pc:picChg>
        <pc:inkChg chg="add mod">
          <ac:chgData name="Andreas Edler" userId="1c5b4421-a50c-4d38-ab8f-79911dbf2b71" providerId="ADAL" clId="{19324062-72E6-4E2A-8EAA-A9199EE88FD2}" dt="2020-08-14T09:11:58.983" v="80" actId="14100"/>
          <ac:inkMkLst>
            <pc:docMk/>
            <pc:sldMk cId="230558098" sldId="258"/>
            <ac:inkMk id="2" creationId="{3FF4D849-F51B-4039-9649-FB8D8C62BE05}"/>
          </ac:inkMkLst>
        </pc:inkChg>
      </pc:sldChg>
    </pc:docChg>
  </pc:docChgLst>
  <pc:docChgLst>
    <pc:chgData name="Andreas Edler" userId="1c5b4421-a50c-4d38-ab8f-79911dbf2b71" providerId="ADAL" clId="{C0FC77C3-BE46-474B-B7E2-13AED3832070}"/>
    <pc:docChg chg="undo custSel modSld">
      <pc:chgData name="Andreas Edler" userId="1c5b4421-a50c-4d38-ab8f-79911dbf2b71" providerId="ADAL" clId="{C0FC77C3-BE46-474B-B7E2-13AED3832070}" dt="2020-08-13T16:32:19.795" v="225" actId="1076"/>
      <pc:docMkLst>
        <pc:docMk/>
      </pc:docMkLst>
      <pc:sldChg chg="addSp delSp modSp">
        <pc:chgData name="Andreas Edler" userId="1c5b4421-a50c-4d38-ab8f-79911dbf2b71" providerId="ADAL" clId="{C0FC77C3-BE46-474B-B7E2-13AED3832070}" dt="2020-08-13T16:32:19.795" v="225" actId="1076"/>
        <pc:sldMkLst>
          <pc:docMk/>
          <pc:sldMk cId="230558098" sldId="258"/>
        </pc:sldMkLst>
        <pc:spChg chg="add del mod">
          <ac:chgData name="Andreas Edler" userId="1c5b4421-a50c-4d38-ab8f-79911dbf2b71" providerId="ADAL" clId="{C0FC77C3-BE46-474B-B7E2-13AED3832070}" dt="2020-08-13T14:04:10.808" v="59"/>
          <ac:spMkLst>
            <pc:docMk/>
            <pc:sldMk cId="230558098" sldId="258"/>
            <ac:spMk id="10" creationId="{54A1631B-BAAD-427E-9817-92187B8FB06F}"/>
          </ac:spMkLst>
        </pc:spChg>
        <pc:spChg chg="add mod">
          <ac:chgData name="Andreas Edler" userId="1c5b4421-a50c-4d38-ab8f-79911dbf2b71" providerId="ADAL" clId="{C0FC77C3-BE46-474B-B7E2-13AED3832070}" dt="2020-08-13T14:04:09.356" v="57" actId="20577"/>
          <ac:spMkLst>
            <pc:docMk/>
            <pc:sldMk cId="230558098" sldId="258"/>
            <ac:spMk id="11" creationId="{3081A72E-B87D-40E7-B471-A2CE7908CBBE}"/>
          </ac:spMkLst>
        </pc:spChg>
        <pc:spChg chg="add mod">
          <ac:chgData name="Andreas Edler" userId="1c5b4421-a50c-4d38-ab8f-79911dbf2b71" providerId="ADAL" clId="{C0FC77C3-BE46-474B-B7E2-13AED3832070}" dt="2020-08-13T14:04:27.020" v="74" actId="1076"/>
          <ac:spMkLst>
            <pc:docMk/>
            <pc:sldMk cId="230558098" sldId="258"/>
            <ac:spMk id="12" creationId="{989B64A8-DF4B-48C0-BDFD-B6759640D5CE}"/>
          </ac:spMkLst>
        </pc:spChg>
        <pc:spChg chg="add mod">
          <ac:chgData name="Andreas Edler" userId="1c5b4421-a50c-4d38-ab8f-79911dbf2b71" providerId="ADAL" clId="{C0FC77C3-BE46-474B-B7E2-13AED3832070}" dt="2020-08-13T14:04:35.240" v="86" actId="20577"/>
          <ac:spMkLst>
            <pc:docMk/>
            <pc:sldMk cId="230558098" sldId="258"/>
            <ac:spMk id="13" creationId="{6E7EC2FF-3F87-4598-A050-256CB60C2A43}"/>
          </ac:spMkLst>
        </pc:spChg>
        <pc:spChg chg="add mod">
          <ac:chgData name="Andreas Edler" userId="1c5b4421-a50c-4d38-ab8f-79911dbf2b71" providerId="ADAL" clId="{C0FC77C3-BE46-474B-B7E2-13AED3832070}" dt="2020-08-13T14:04:55.276" v="92" actId="1076"/>
          <ac:spMkLst>
            <pc:docMk/>
            <pc:sldMk cId="230558098" sldId="258"/>
            <ac:spMk id="14" creationId="{266711EC-C76B-487C-9E9A-8AAE8AC26FE0}"/>
          </ac:spMkLst>
        </pc:spChg>
        <pc:spChg chg="add del">
          <ac:chgData name="Andreas Edler" userId="1c5b4421-a50c-4d38-ab8f-79911dbf2b71" providerId="ADAL" clId="{C0FC77C3-BE46-474B-B7E2-13AED3832070}" dt="2020-08-13T14:07:35.901" v="94"/>
          <ac:spMkLst>
            <pc:docMk/>
            <pc:sldMk cId="230558098" sldId="258"/>
            <ac:spMk id="15" creationId="{EE69EE8C-EB13-4450-9DAE-222DBED82B41}"/>
          </ac:spMkLst>
        </pc:spChg>
        <pc:spChg chg="add del">
          <ac:chgData name="Andreas Edler" userId="1c5b4421-a50c-4d38-ab8f-79911dbf2b71" providerId="ADAL" clId="{C0FC77C3-BE46-474B-B7E2-13AED3832070}" dt="2020-08-13T14:07:46.431" v="96"/>
          <ac:spMkLst>
            <pc:docMk/>
            <pc:sldMk cId="230558098" sldId="258"/>
            <ac:spMk id="16" creationId="{CBC111B0-2661-419B-8A0C-2E58B8F910E5}"/>
          </ac:spMkLst>
        </pc:spChg>
        <pc:graphicFrameChg chg="add mod ord">
          <ac:chgData name="Andreas Edler" userId="1c5b4421-a50c-4d38-ab8f-79911dbf2b71" providerId="ADAL" clId="{C0FC77C3-BE46-474B-B7E2-13AED3832070}" dt="2020-08-13T14:04:00.372" v="54" actId="1076"/>
          <ac:graphicFrameMkLst>
            <pc:docMk/>
            <pc:sldMk cId="230558098" sldId="258"/>
            <ac:graphicFrameMk id="9" creationId="{B8CDCA4D-6D72-42EA-AAD6-A28EBCE2225D}"/>
          </ac:graphicFrameMkLst>
        </pc:graphicFrameChg>
        <pc:picChg chg="add del">
          <ac:chgData name="Andreas Edler" userId="1c5b4421-a50c-4d38-ab8f-79911dbf2b71" providerId="ADAL" clId="{C0FC77C3-BE46-474B-B7E2-13AED3832070}" dt="2020-08-13T14:07:59.393" v="98"/>
          <ac:picMkLst>
            <pc:docMk/>
            <pc:sldMk cId="230558098" sldId="258"/>
            <ac:picMk id="17" creationId="{CA0443F6-E4D1-4B74-BA6C-53367BA99223}"/>
          </ac:picMkLst>
        </pc:picChg>
        <pc:picChg chg="add mod modCrop">
          <ac:chgData name="Andreas Edler" userId="1c5b4421-a50c-4d38-ab8f-79911dbf2b71" providerId="ADAL" clId="{C0FC77C3-BE46-474B-B7E2-13AED3832070}" dt="2020-08-13T15:03:07.761" v="134"/>
          <ac:picMkLst>
            <pc:docMk/>
            <pc:sldMk cId="230558098" sldId="258"/>
            <ac:picMk id="18" creationId="{0124C7F3-C708-4303-8858-6A0E629D17D6}"/>
          </ac:picMkLst>
        </pc:picChg>
        <pc:picChg chg="add del mod modCrop">
          <ac:chgData name="Andreas Edler" userId="1c5b4421-a50c-4d38-ab8f-79911dbf2b71" providerId="ADAL" clId="{C0FC77C3-BE46-474B-B7E2-13AED3832070}" dt="2020-08-13T14:35:52.092" v="111" actId="478"/>
          <ac:picMkLst>
            <pc:docMk/>
            <pc:sldMk cId="230558098" sldId="258"/>
            <ac:picMk id="19" creationId="{8D5F76BB-CF8A-443E-B6CB-62989385FE1D}"/>
          </ac:picMkLst>
        </pc:picChg>
        <pc:picChg chg="add mod modCrop">
          <ac:chgData name="Andreas Edler" userId="1c5b4421-a50c-4d38-ab8f-79911dbf2b71" providerId="ADAL" clId="{C0FC77C3-BE46-474B-B7E2-13AED3832070}" dt="2020-08-13T15:02:52.200" v="132"/>
          <ac:picMkLst>
            <pc:docMk/>
            <pc:sldMk cId="230558098" sldId="258"/>
            <ac:picMk id="20" creationId="{ADC884B7-A282-4714-BE63-5E0BD7EC20A6}"/>
          </ac:picMkLst>
        </pc:picChg>
        <pc:picChg chg="add mod modCrop">
          <ac:chgData name="Andreas Edler" userId="1c5b4421-a50c-4d38-ab8f-79911dbf2b71" providerId="ADAL" clId="{C0FC77C3-BE46-474B-B7E2-13AED3832070}" dt="2020-08-13T15:14:32.553" v="149" actId="1076"/>
          <ac:picMkLst>
            <pc:docMk/>
            <pc:sldMk cId="230558098" sldId="258"/>
            <ac:picMk id="21" creationId="{C311BF1B-FD9F-4B73-B2BE-CE33E880CE92}"/>
          </ac:picMkLst>
        </pc:picChg>
        <pc:picChg chg="add mod modCrop">
          <ac:chgData name="Andreas Edler" userId="1c5b4421-a50c-4d38-ab8f-79911dbf2b71" providerId="ADAL" clId="{C0FC77C3-BE46-474B-B7E2-13AED3832070}" dt="2020-08-13T15:14:40.388" v="152" actId="1076"/>
          <ac:picMkLst>
            <pc:docMk/>
            <pc:sldMk cId="230558098" sldId="258"/>
            <ac:picMk id="22" creationId="{B65BB64D-F45B-42CE-9C6C-D17514AE7AAA}"/>
          </ac:picMkLst>
        </pc:picChg>
        <pc:picChg chg="add mod modCrop">
          <ac:chgData name="Andreas Edler" userId="1c5b4421-a50c-4d38-ab8f-79911dbf2b71" providerId="ADAL" clId="{C0FC77C3-BE46-474B-B7E2-13AED3832070}" dt="2020-08-13T15:14:34.736" v="150" actId="1076"/>
          <ac:picMkLst>
            <pc:docMk/>
            <pc:sldMk cId="230558098" sldId="258"/>
            <ac:picMk id="23" creationId="{6D905D3C-006B-4E4B-89D9-E6730D422811}"/>
          </ac:picMkLst>
        </pc:picChg>
        <pc:picChg chg="add mod modCrop">
          <ac:chgData name="Andreas Edler" userId="1c5b4421-a50c-4d38-ab8f-79911dbf2b71" providerId="ADAL" clId="{C0FC77C3-BE46-474B-B7E2-13AED3832070}" dt="2020-08-13T15:14:37.842" v="151" actId="1076"/>
          <ac:picMkLst>
            <pc:docMk/>
            <pc:sldMk cId="230558098" sldId="258"/>
            <ac:picMk id="24" creationId="{6E325702-043A-45D5-A9FD-0BC2C26D6A48}"/>
          </ac:picMkLst>
        </pc:picChg>
        <pc:picChg chg="add del mod modCrop">
          <ac:chgData name="Andreas Edler" userId="1c5b4421-a50c-4d38-ab8f-79911dbf2b71" providerId="ADAL" clId="{C0FC77C3-BE46-474B-B7E2-13AED3832070}" dt="2020-08-13T15:24:51.155" v="162" actId="478"/>
          <ac:picMkLst>
            <pc:docMk/>
            <pc:sldMk cId="230558098" sldId="258"/>
            <ac:picMk id="25" creationId="{B796BA74-5528-407B-9463-85E22C289117}"/>
          </ac:picMkLst>
        </pc:picChg>
        <pc:picChg chg="add del">
          <ac:chgData name="Andreas Edler" userId="1c5b4421-a50c-4d38-ab8f-79911dbf2b71" providerId="ADAL" clId="{C0FC77C3-BE46-474B-B7E2-13AED3832070}" dt="2020-08-13T15:23:58.511" v="161"/>
          <ac:picMkLst>
            <pc:docMk/>
            <pc:sldMk cId="230558098" sldId="258"/>
            <ac:picMk id="26" creationId="{8613F7D6-E8D1-475B-A694-899820DE5076}"/>
          </ac:picMkLst>
        </pc:picChg>
        <pc:picChg chg="add mod modCrop">
          <ac:chgData name="Andreas Edler" userId="1c5b4421-a50c-4d38-ab8f-79911dbf2b71" providerId="ADAL" clId="{C0FC77C3-BE46-474B-B7E2-13AED3832070}" dt="2020-08-13T15:25:21.419" v="171" actId="1076"/>
          <ac:picMkLst>
            <pc:docMk/>
            <pc:sldMk cId="230558098" sldId="258"/>
            <ac:picMk id="27" creationId="{DFD25DD8-F3D6-49C9-B5A9-F4CF70767EA8}"/>
          </ac:picMkLst>
        </pc:picChg>
        <pc:picChg chg="add mod modCrop">
          <ac:chgData name="Andreas Edler" userId="1c5b4421-a50c-4d38-ab8f-79911dbf2b71" providerId="ADAL" clId="{C0FC77C3-BE46-474B-B7E2-13AED3832070}" dt="2020-08-13T15:25:59.263" v="179" actId="1076"/>
          <ac:picMkLst>
            <pc:docMk/>
            <pc:sldMk cId="230558098" sldId="258"/>
            <ac:picMk id="28" creationId="{5DE41C87-D3FB-42FD-B7E1-08285A035403}"/>
          </ac:picMkLst>
        </pc:picChg>
        <pc:picChg chg="add mod modCrop">
          <ac:chgData name="Andreas Edler" userId="1c5b4421-a50c-4d38-ab8f-79911dbf2b71" providerId="ADAL" clId="{C0FC77C3-BE46-474B-B7E2-13AED3832070}" dt="2020-08-13T15:29:45.723" v="186" actId="1076"/>
          <ac:picMkLst>
            <pc:docMk/>
            <pc:sldMk cId="230558098" sldId="258"/>
            <ac:picMk id="29" creationId="{E07EB4A9-5C2A-4CC4-BEBE-41FBB065A073}"/>
          </ac:picMkLst>
        </pc:picChg>
        <pc:picChg chg="add mod modCrop">
          <ac:chgData name="Andreas Edler" userId="1c5b4421-a50c-4d38-ab8f-79911dbf2b71" providerId="ADAL" clId="{C0FC77C3-BE46-474B-B7E2-13AED3832070}" dt="2020-08-13T15:30:35.449" v="194" actId="1076"/>
          <ac:picMkLst>
            <pc:docMk/>
            <pc:sldMk cId="230558098" sldId="258"/>
            <ac:picMk id="30" creationId="{9860A221-1E98-4C97-AE9E-C713E33F010B}"/>
          </ac:picMkLst>
        </pc:picChg>
        <pc:picChg chg="add mod modCrop">
          <ac:chgData name="Andreas Edler" userId="1c5b4421-a50c-4d38-ab8f-79911dbf2b71" providerId="ADAL" clId="{C0FC77C3-BE46-474B-B7E2-13AED3832070}" dt="2020-08-13T16:19:18.388" v="202" actId="1076"/>
          <ac:picMkLst>
            <pc:docMk/>
            <pc:sldMk cId="230558098" sldId="258"/>
            <ac:picMk id="31" creationId="{0C08B82C-0B1C-452C-83F5-60D887F4B460}"/>
          </ac:picMkLst>
        </pc:picChg>
        <pc:picChg chg="add mod modCrop">
          <ac:chgData name="Andreas Edler" userId="1c5b4421-a50c-4d38-ab8f-79911dbf2b71" providerId="ADAL" clId="{C0FC77C3-BE46-474B-B7E2-13AED3832070}" dt="2020-08-13T16:22:22.994" v="209" actId="1076"/>
          <ac:picMkLst>
            <pc:docMk/>
            <pc:sldMk cId="230558098" sldId="258"/>
            <ac:picMk id="32" creationId="{818C2055-D328-4235-B0E9-F0B135972050}"/>
          </ac:picMkLst>
        </pc:picChg>
        <pc:picChg chg="add mod modCrop">
          <ac:chgData name="Andreas Edler" userId="1c5b4421-a50c-4d38-ab8f-79911dbf2b71" providerId="ADAL" clId="{C0FC77C3-BE46-474B-B7E2-13AED3832070}" dt="2020-08-13T16:27:35.351" v="218" actId="14100"/>
          <ac:picMkLst>
            <pc:docMk/>
            <pc:sldMk cId="230558098" sldId="258"/>
            <ac:picMk id="33" creationId="{29C642BD-B674-4199-BD07-61BCF116B57B}"/>
          </ac:picMkLst>
        </pc:picChg>
        <pc:picChg chg="add mod modCrop">
          <ac:chgData name="Andreas Edler" userId="1c5b4421-a50c-4d38-ab8f-79911dbf2b71" providerId="ADAL" clId="{C0FC77C3-BE46-474B-B7E2-13AED3832070}" dt="2020-08-13T16:32:19.795" v="225" actId="1076"/>
          <ac:picMkLst>
            <pc:docMk/>
            <pc:sldMk cId="230558098" sldId="258"/>
            <ac:picMk id="34" creationId="{B41C688E-47BF-4F22-85F0-B6D9299276A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14T08:26:5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125 179 10591 0 0,'-54'-71'472'0'0,"29"38"96"0"0,4 4-456 0 0,9 4-112 0 0,12 25 0 0 0,-13-20-3120 0 0,13 20-648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DCA2D-ADC9-4D7A-A916-9A90AC8F3FDD}" type="datetimeFigureOut">
              <a:rPr lang="de-DE" smtClean="0"/>
              <a:t>14.08.2020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B5468-8034-4A81-91AF-9E789D7C73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5510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B5468-8034-4A81-91AF-9E789D7C732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21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B5468-8034-4A81-91AF-9E789D7C732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66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8CBBCD-813D-4270-AD7E-0DF2E5486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DECDBF-FA53-4AB8-B9AD-488238F14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10F328-1F3B-4C46-AEF1-8DFF3CC1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EDA2-852F-4BCF-AC6D-62E9AD63C626}" type="datetimeFigureOut">
              <a:rPr lang="de-DE" smtClean="0"/>
              <a:t>14.08.2020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4690E5-5FB1-4776-9D15-2B0BF62D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C6C086-9489-45C1-8D03-056A4697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4D3B-16BA-4843-8361-4E45D113E9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86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2FFBBF2-1BED-4731-8A85-4F13420EA4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146" y="390438"/>
            <a:ext cx="7147854" cy="64675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73ADA54-87C4-4DC4-93DC-287620612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85D8572-4344-497D-8264-744F68709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A5D22B-0277-405E-911B-BEEE7942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EDA2-852F-4BCF-AC6D-62E9AD63C626}" type="datetimeFigureOut">
              <a:rPr lang="de-DE" smtClean="0"/>
              <a:t>14.08.2020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727EF4-C18B-42CC-8191-C7EDAF99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D519BC-8FD3-4A18-B410-7E5A8983D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4D3B-16BA-4843-8361-4E45D113E9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032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162AB73-4620-4260-AF59-6EF18908E2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146" y="390438"/>
            <a:ext cx="7147854" cy="6467562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407A8A1-6457-4C21-8280-C55E40D66B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27D328D-4F64-4AF1-879E-0E42F2336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F915BE-23B5-4246-8208-93F3DC77C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EDA2-852F-4BCF-AC6D-62E9AD63C626}" type="datetimeFigureOut">
              <a:rPr lang="de-DE" smtClean="0"/>
              <a:t>14.08.2020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CB0571-342D-4A7B-BD39-DACD39732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CCE1B9-20F4-4586-9DE7-62E393697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4D3B-16BA-4843-8361-4E45D113E9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576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DB28805-1CD5-45DA-9892-467C805CA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146" y="390438"/>
            <a:ext cx="7147854" cy="6467562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E5A6649-D05F-44F6-A378-0411334480E3}"/>
              </a:ext>
            </a:extLst>
          </p:cNvPr>
          <p:cNvSpPr/>
          <p:nvPr userDrawn="1"/>
        </p:nvSpPr>
        <p:spPr>
          <a:xfrm>
            <a:off x="0" y="182327"/>
            <a:ext cx="9692990" cy="498763"/>
          </a:xfrm>
          <a:prstGeom prst="rect">
            <a:avLst/>
          </a:prstGeom>
          <a:gradFill>
            <a:gsLst>
              <a:gs pos="0">
                <a:srgbClr val="00A7CE"/>
              </a:gs>
              <a:gs pos="99000">
                <a:schemeClr val="bg1">
                  <a:alpha val="0"/>
                  <a:lumMod val="10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7A3B05-0490-4A74-A282-F711AC342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77" y="187890"/>
            <a:ext cx="9727280" cy="53032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370192-40EF-42C5-9DAB-791B589D25D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976" y="1154111"/>
            <a:ext cx="11727696" cy="5101215"/>
          </a:xfrm>
        </p:spPr>
        <p:txBody>
          <a:bodyPr>
            <a:normAutofit/>
          </a:bodyPr>
          <a:lstStyle>
            <a:lvl1pPr marL="228600" indent="-360000">
              <a:buSzPct val="60000"/>
              <a:buFontTx/>
              <a:buBlip>
                <a:blip r:embed="rId3"/>
              </a:buBlip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360000">
              <a:buSzPct val="60000"/>
              <a:buFontTx/>
              <a:buBlip>
                <a:blip r:embed="rId3"/>
              </a:buBlip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360000">
              <a:buSzPct val="60000"/>
              <a:buFontTx/>
              <a:buBlip>
                <a:blip r:embed="rId3"/>
              </a:buBlip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360000">
              <a:buSzPct val="60000"/>
              <a:buFontTx/>
              <a:buBlip>
                <a:blip r:embed="rId3"/>
              </a:buBlip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360000">
              <a:buSzPct val="60000"/>
              <a:buFontTx/>
              <a:buBlip>
                <a:blip r:embed="rId3"/>
              </a:buBlip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/>
              <a:t> 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 Dritte Ebene</a:t>
            </a:r>
          </a:p>
          <a:p>
            <a:pPr lvl="3"/>
            <a:r>
              <a:rPr lang="de-DE"/>
              <a:t> Vierte Ebene</a:t>
            </a:r>
          </a:p>
          <a:p>
            <a:pPr lvl="4"/>
            <a:r>
              <a:rPr lang="de-DE"/>
              <a:t> Fünfte Ebene</a:t>
            </a:r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8100510-10F4-44FB-B66C-95E6668044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462" y="173208"/>
            <a:ext cx="1869333" cy="317486"/>
          </a:xfrm>
          <a:prstGeom prst="rect">
            <a:avLst/>
          </a:prstGeom>
        </p:spPr>
      </p:pic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95B5CEE4-B1F4-4446-BED0-C62C399D4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9716" y="6427531"/>
            <a:ext cx="6643871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de-AT"/>
              <a:t>fiskaltrust.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E1CED7ED-12BC-4E7B-ADE5-CF794BB8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970" y="6427048"/>
            <a:ext cx="1028701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fld id="{0191866A-0B7B-4277-9FEF-8CF0281B370B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3760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4E5A6649-D05F-44F6-A378-0411334480E3}"/>
              </a:ext>
            </a:extLst>
          </p:cNvPr>
          <p:cNvSpPr/>
          <p:nvPr userDrawn="1"/>
        </p:nvSpPr>
        <p:spPr>
          <a:xfrm>
            <a:off x="0" y="182327"/>
            <a:ext cx="9837646" cy="498763"/>
          </a:xfrm>
          <a:prstGeom prst="rect">
            <a:avLst/>
          </a:prstGeom>
          <a:gradFill>
            <a:gsLst>
              <a:gs pos="0">
                <a:srgbClr val="00A7CE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196E5B9-97B6-46BA-87DE-9B213A336B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920" y="-741194"/>
            <a:ext cx="10469044" cy="1071487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7A3B05-0490-4A74-A282-F711AC342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76" y="187890"/>
            <a:ext cx="11727695" cy="53032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370192-40EF-42C5-9DAB-791B589D25D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976" y="3652897"/>
            <a:ext cx="11727696" cy="2602430"/>
          </a:xfrm>
        </p:spPr>
        <p:txBody>
          <a:bodyPr>
            <a:normAutofit/>
          </a:bodyPr>
          <a:lstStyle>
            <a:lvl1pPr marL="228600" indent="-360000">
              <a:lnSpc>
                <a:spcPct val="100000"/>
              </a:lnSpc>
              <a:buSzPct val="60000"/>
              <a:buFontTx/>
              <a:buBlip>
                <a:blip r:embed="rId3"/>
              </a:buBlip>
              <a:defRPr sz="3600">
                <a:solidFill>
                  <a:schemeClr val="bg2">
                    <a:lumMod val="50000"/>
                  </a:schemeClr>
                </a:solidFill>
              </a:defRPr>
            </a:lvl1pPr>
            <a:lvl2pPr marL="685800" indent="-360000">
              <a:lnSpc>
                <a:spcPct val="100000"/>
              </a:lnSpc>
              <a:buSzPct val="60000"/>
              <a:buFontTx/>
              <a:buBlip>
                <a:blip r:embed="rId3"/>
              </a:buBlip>
              <a:defRPr sz="3200">
                <a:solidFill>
                  <a:schemeClr val="bg2">
                    <a:lumMod val="50000"/>
                  </a:schemeClr>
                </a:solidFill>
              </a:defRPr>
            </a:lvl2pPr>
            <a:lvl3pPr marL="1143000" indent="-360000">
              <a:lnSpc>
                <a:spcPct val="100000"/>
              </a:lnSpc>
              <a:buSzPct val="60000"/>
              <a:buFontTx/>
              <a:buBlip>
                <a:blip r:embed="rId3"/>
              </a:buBlip>
              <a:defRPr sz="2800">
                <a:solidFill>
                  <a:schemeClr val="bg2">
                    <a:lumMod val="50000"/>
                  </a:schemeClr>
                </a:solidFill>
              </a:defRPr>
            </a:lvl3pPr>
            <a:lvl4pPr marL="1600200" indent="-360000">
              <a:lnSpc>
                <a:spcPct val="100000"/>
              </a:lnSpc>
              <a:buSzPct val="60000"/>
              <a:buFontTx/>
              <a:buBlip>
                <a:blip r:embed="rId3"/>
              </a:buBlip>
              <a:defRPr sz="2400">
                <a:solidFill>
                  <a:schemeClr val="bg2">
                    <a:lumMod val="50000"/>
                  </a:schemeClr>
                </a:solidFill>
              </a:defRPr>
            </a:lvl4pPr>
            <a:lvl5pPr marL="2057400" indent="-360000">
              <a:lnSpc>
                <a:spcPct val="100000"/>
              </a:lnSpc>
              <a:buSzPct val="60000"/>
              <a:buFontTx/>
              <a:buBlip>
                <a:blip r:embed="rId3"/>
              </a:buBlip>
              <a:defRPr sz="2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 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 Dritte Ebene</a:t>
            </a:r>
          </a:p>
          <a:p>
            <a:pPr lvl="3"/>
            <a:r>
              <a:rPr lang="de-DE"/>
              <a:t> Vierte Ebene</a:t>
            </a:r>
          </a:p>
          <a:p>
            <a:pPr lvl="4"/>
            <a:r>
              <a:rPr lang="de-DE"/>
              <a:t> Fünfte Ebene</a:t>
            </a:r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8100510-10F4-44FB-B66C-95E6668044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462" y="173208"/>
            <a:ext cx="1869333" cy="317486"/>
          </a:xfrm>
          <a:prstGeom prst="rect">
            <a:avLst/>
          </a:prstGeom>
        </p:spPr>
      </p:pic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95B5CEE4-B1F4-4446-BED0-C62C399D4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9716" y="6427531"/>
            <a:ext cx="6643871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de-AT"/>
              <a:t>fiskaltrust.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E1CED7ED-12BC-4E7B-ADE5-CF794BB8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970" y="6427048"/>
            <a:ext cx="1028701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fld id="{0191866A-0B7B-4277-9FEF-8CF0281B370B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B4A0ACA2-28FE-4996-BE63-F371FD271B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7247" y="948501"/>
            <a:ext cx="11727696" cy="2506741"/>
          </a:xfrm>
        </p:spPr>
        <p:txBody>
          <a:bodyPr anchor="ctr">
            <a:normAutofit/>
          </a:bodyPr>
          <a:lstStyle>
            <a:lvl1pPr marL="0" indent="0" algn="ctr">
              <a:buSzPct val="60000"/>
              <a:buFontTx/>
              <a:buNone/>
              <a:defRPr sz="6000">
                <a:solidFill>
                  <a:schemeClr val="bg2">
                    <a:lumMod val="50000"/>
                  </a:schemeClr>
                </a:solidFill>
              </a:defRPr>
            </a:lvl1pPr>
            <a:lvl2pPr marL="685800" indent="-360000">
              <a:buSzPct val="60000"/>
              <a:buFontTx/>
              <a:buBlip>
                <a:blip r:embed="rId3"/>
              </a:buBlip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360000">
              <a:buSzPct val="60000"/>
              <a:buFontTx/>
              <a:buBlip>
                <a:blip r:embed="rId3"/>
              </a:buBlip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360000">
              <a:buSzPct val="60000"/>
              <a:buFontTx/>
              <a:buBlip>
                <a:blip r:embed="rId3"/>
              </a:buBlip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360000">
              <a:buSzPct val="60000"/>
              <a:buFontTx/>
              <a:buBlip>
                <a:blip r:embed="rId3"/>
              </a:buBlip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4407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 und Inhalt">
    <p:bg>
      <p:bgPr>
        <a:solidFill>
          <a:srgbClr val="007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A3B05-0490-4A74-A282-F711AC342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76" y="390563"/>
            <a:ext cx="11727695" cy="746561"/>
          </a:xfrm>
        </p:spPr>
        <p:txBody>
          <a:bodyPr>
            <a:normAutofit/>
          </a:bodyPr>
          <a:lstStyle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8C52707-2AE7-4ADB-ABD8-8FA67C00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976" y="6416162"/>
            <a:ext cx="6643871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bg1">
                    <a:lumMod val="9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de-AT"/>
              <a:t>fiskaltrust.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7D82E1FB-5D74-421E-8973-20547283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970" y="6427531"/>
            <a:ext cx="1028701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1">
                    <a:lumMod val="9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fld id="{0191866A-0B7B-4277-9FEF-8CF0281B370B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370192-40EF-42C5-9DAB-791B589D25D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976" y="1341583"/>
            <a:ext cx="11727696" cy="4966853"/>
          </a:xfrm>
        </p:spPr>
        <p:txBody>
          <a:bodyPr>
            <a:normAutofit/>
          </a:bodyPr>
          <a:lstStyle>
            <a:lvl1pPr marL="228600" indent="-228600">
              <a:buSzPct val="80000"/>
              <a:buFontTx/>
              <a:buBlip>
                <a:blip r:embed="rId2"/>
              </a:buBlip>
              <a:defRPr sz="3600">
                <a:solidFill>
                  <a:schemeClr val="bg1"/>
                </a:solidFill>
              </a:defRPr>
            </a:lvl1pPr>
            <a:lvl2pPr marL="685800" indent="-228600">
              <a:buSzPct val="80000"/>
              <a:buFontTx/>
              <a:buBlip>
                <a:blip r:embed="rId2"/>
              </a:buBlip>
              <a:defRPr sz="3200">
                <a:solidFill>
                  <a:schemeClr val="bg1"/>
                </a:solidFill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 sz="2800">
                <a:solidFill>
                  <a:schemeClr val="bg1"/>
                </a:solidFill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 sz="2400">
                <a:solidFill>
                  <a:schemeClr val="bg1"/>
                </a:solidFill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 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 Dritte Ebene</a:t>
            </a:r>
          </a:p>
          <a:p>
            <a:pPr lvl="3"/>
            <a:r>
              <a:rPr lang="de-DE"/>
              <a:t> Vierte Ebene</a:t>
            </a:r>
          </a:p>
          <a:p>
            <a:pPr lvl="4"/>
            <a:r>
              <a:rPr lang="de-DE"/>
              <a:t> 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861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9D3D740-2687-44DF-ADF0-3B88AF760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146" y="390438"/>
            <a:ext cx="7147854" cy="64675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AF262E4-7288-4029-AC4C-00DECABD8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523DCF-763D-4E20-9697-28E2BD4EE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50B905-173F-49A1-A7A5-7D4F99DF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EDA2-852F-4BCF-AC6D-62E9AD63C626}" type="datetimeFigureOut">
              <a:rPr lang="de-DE" smtClean="0"/>
              <a:t>14.08.2020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5FD7FD-B4F1-4FA2-BEA9-A48EA9BEB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0D89F4-8E20-4D56-B2AF-A5A7B0C15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4D3B-16BA-4843-8361-4E45D113E9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35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F987D-1CA0-419F-970A-5DD8EB9CF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5E61245-06A4-47B1-95BC-FD2C0F976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BD5EB7-F156-4BAE-B175-7EC8BDC10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EDA2-852F-4BCF-AC6D-62E9AD63C626}" type="datetimeFigureOut">
              <a:rPr lang="de-DE" smtClean="0"/>
              <a:t>14.08.2020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3AC2F9-9BA9-4D23-8AC8-D674F91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C3DB45-128F-475D-86C9-5B6600F5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4D3B-16BA-4843-8361-4E45D113E9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1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E4B0E-8963-4449-B1CF-39CB17666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8B6330-D3BD-4D83-9E14-973B2AF36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F87A64-112B-4402-9D08-75609BEBC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E22522-B789-46E6-BAC1-0C9DEECD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EDA2-852F-4BCF-AC6D-62E9AD63C626}" type="datetimeFigureOut">
              <a:rPr lang="de-DE" smtClean="0"/>
              <a:t>14.08.2020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423578-D831-4933-928D-372374E32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C2A6042-9FC5-47F7-B1CD-A48A1001C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4D3B-16BA-4843-8361-4E45D113E9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5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D06EE1-0AC9-4A18-AFA0-C1477129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4CA2A2-363A-4801-8522-CBFD05D4A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8AA0F56-B596-477F-957A-EDD91BE62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DB3F7BD-B244-4972-AE81-04E785336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41E82D0-B61B-4931-AE89-F893D895D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442DA1D-2986-4746-AD66-4650A995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EDA2-852F-4BCF-AC6D-62E9AD63C626}" type="datetimeFigureOut">
              <a:rPr lang="de-DE" smtClean="0"/>
              <a:t>14.08.2020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8437FFC-79BB-47CF-B14C-297A3E3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98EF9B6-624A-4363-86B9-6824CEB7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4D3B-16BA-4843-8361-4E45D113E9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68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0009B-8263-43B5-89AF-27238C87E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F5F46E-DD15-456E-BD31-293252979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EDA2-852F-4BCF-AC6D-62E9AD63C626}" type="datetimeFigureOut">
              <a:rPr lang="de-DE" smtClean="0"/>
              <a:t>14.08.2020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B338ED2-A401-4FD7-9B4B-9BD501278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291648-59D3-47CE-95BC-ECB1F5E5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4D3B-16BA-4843-8361-4E45D113E9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40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A35AA6-9689-4F0D-8FE9-8D7CE634E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EDA2-852F-4BCF-AC6D-62E9AD63C626}" type="datetimeFigureOut">
              <a:rPr lang="de-DE" smtClean="0"/>
              <a:t>14.08.2020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AFC54F1-A0A1-4266-8DF5-4AE8E876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28C31B-EE6D-4DB3-B37D-A2DC7775F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4D3B-16BA-4843-8361-4E45D113E9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73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3FB0703-BEBA-4C80-AE35-708CC7DC71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146" y="390438"/>
            <a:ext cx="7147854" cy="64675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1F8EF7-D7DB-4448-829C-26F2DEE83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8EE248-1492-4C2D-87E1-AA69351B2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C38226-32D3-4BA8-BF58-DD26A3785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203164F-7C16-48D1-888C-AF73DC158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EDA2-852F-4BCF-AC6D-62E9AD63C626}" type="datetimeFigureOut">
              <a:rPr lang="de-DE" smtClean="0"/>
              <a:t>14.08.2020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76E711E-18CA-47A3-824F-FBC3B0DB5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0F539EE-1151-45A7-8C39-C671AC8B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4D3B-16BA-4843-8361-4E45D113E9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45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03097AA-7A3A-48C0-9EE7-525F529FB2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146" y="390438"/>
            <a:ext cx="7147854" cy="64675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384D846-9A96-41EF-9056-714BBEFC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E16D9BE-48C0-4FB3-A3B6-CF7E35B50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8CD8060-A596-4FC6-B68F-D228579F7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A53A21A-CB83-40F9-99DC-D971A2D0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EDA2-852F-4BCF-AC6D-62E9AD63C626}" type="datetimeFigureOut">
              <a:rPr lang="de-DE" smtClean="0"/>
              <a:t>14.08.2020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14B6AAB-1D9E-488D-B0E5-98A4689C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FCB980-4BB4-4035-9F8B-96462B9A1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4D3B-16BA-4843-8361-4E45D113E9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66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A6702D-97EF-4A72-8700-606258EBE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67E023-D7E4-41E4-BA27-075D7F6C9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BBF4FA-9AA4-424F-926F-2675123B0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4EDA2-852F-4BCF-AC6D-62E9AD63C626}" type="datetimeFigureOut">
              <a:rPr lang="de-DE" smtClean="0"/>
              <a:t>14.08.2020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623995-82B0-4D23-A792-6A3115A43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D1474C-3BFF-4459-897B-48230AEDA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E4D3B-16BA-4843-8361-4E45D113E9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61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40EFD13-B987-4A43-B733-B03AAEA0B2A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44146" y="390438"/>
            <a:ext cx="7147854" cy="6467562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AF86A58-DECB-4E19-BD2F-B21ED6A6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76" y="311723"/>
            <a:ext cx="11727695" cy="746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98C9DA-2C16-4E9F-972A-9E423F22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976" y="1288473"/>
            <a:ext cx="11727696" cy="4966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729CCF32-2F51-4AA9-B4DF-40494610E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976" y="6427530"/>
            <a:ext cx="6643871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de-AT"/>
              <a:t>fiskaltrust.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FB17F621-60E3-4A69-8528-13879E712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970" y="6427046"/>
            <a:ext cx="1028701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fld id="{0191866A-0B7B-4277-9FEF-8CF0281B370B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543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Roboto Slab" pitchFamily="2" charset="0"/>
          <a:ea typeface="Roboto Slab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Roboto Slab" pitchFamily="2" charset="0"/>
          <a:ea typeface="Roboto Slab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Roboto Slab" pitchFamily="2" charset="0"/>
          <a:ea typeface="Roboto Slab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Roboto Slab" pitchFamily="2" charset="0"/>
          <a:ea typeface="Roboto Slab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Roboto Slab" pitchFamily="2" charset="0"/>
          <a:ea typeface="Roboto Slab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customXml" Target="../ink/ink1.xml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9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8.emf"/><Relationship Id="rId15" Type="http://schemas.openxmlformats.org/officeDocument/2006/relationships/image" Target="../media/image18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B1DBC23-D802-4E3E-A574-8169D879B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001" y="806754"/>
            <a:ext cx="5243929" cy="524392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AF0DF1F-7AF0-4156-9F59-247FBC0E1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059" y="1660460"/>
            <a:ext cx="3502643" cy="114711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7071A7E-F7D0-44B3-99BC-27427E46D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0512" y="5402509"/>
            <a:ext cx="2469238" cy="6481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9EAF6C-3C56-48C9-A429-BA49459AEA45}"/>
              </a:ext>
            </a:extLst>
          </p:cNvPr>
          <p:cNvSpPr txBox="1"/>
          <p:nvPr/>
        </p:nvSpPr>
        <p:spPr>
          <a:xfrm>
            <a:off x="7651544" y="2967053"/>
            <a:ext cx="3278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business model </a:t>
            </a:r>
            <a:r>
              <a:rPr lang="en-US" sz="2400" dirty="0" err="1"/>
              <a:t>germany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902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8CDCA4D-6D72-42EA-AAD6-A28EBCE222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975904"/>
              </p:ext>
            </p:extLst>
          </p:nvPr>
        </p:nvGraphicFramePr>
        <p:xfrm>
          <a:off x="1245716" y="0"/>
          <a:ext cx="970056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4" imgW="5671645" imgH="4009988" progId="AcroExch.Document.DC">
                  <p:embed/>
                </p:oleObj>
              </mc:Choice>
              <mc:Fallback>
                <p:oleObj name="Acrobat Document" r:id="rId4" imgW="5671645" imgH="4009988" progId="AcroExch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8CDCA4D-6D72-42EA-AAD6-A28EBCE222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5716" y="0"/>
                        <a:ext cx="9700568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081A72E-B87D-40E7-B471-A2CE7908CBBE}"/>
              </a:ext>
            </a:extLst>
          </p:cNvPr>
          <p:cNvSpPr txBox="1"/>
          <p:nvPr/>
        </p:nvSpPr>
        <p:spPr>
          <a:xfrm>
            <a:off x="5552106" y="378556"/>
            <a:ext cx="1478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fiskaltrust </a:t>
            </a:r>
            <a:r>
              <a:rPr lang="en-US" sz="1200" dirty="0" err="1"/>
              <a:t>germany</a:t>
            </a:r>
            <a:endParaRPr lang="en-AT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9B64A8-DF4B-48C0-BDFD-B6759640D5CE}"/>
              </a:ext>
            </a:extLst>
          </p:cNvPr>
          <p:cNvSpPr txBox="1"/>
          <p:nvPr/>
        </p:nvSpPr>
        <p:spPr>
          <a:xfrm>
            <a:off x="7577109" y="378555"/>
            <a:ext cx="1478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Andreas Edler</a:t>
            </a:r>
            <a:endParaRPr lang="en-AT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7EC2FF-3F87-4598-A050-256CB60C2A43}"/>
              </a:ext>
            </a:extLst>
          </p:cNvPr>
          <p:cNvSpPr txBox="1"/>
          <p:nvPr/>
        </p:nvSpPr>
        <p:spPr>
          <a:xfrm>
            <a:off x="9055480" y="378554"/>
            <a:ext cx="1478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13.08.2020</a:t>
            </a:r>
            <a:endParaRPr lang="en-AT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6711EC-C76B-487C-9E9A-8AAE8AC26FE0}"/>
              </a:ext>
            </a:extLst>
          </p:cNvPr>
          <p:cNvSpPr txBox="1"/>
          <p:nvPr/>
        </p:nvSpPr>
        <p:spPr>
          <a:xfrm>
            <a:off x="10146869" y="378554"/>
            <a:ext cx="1478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1.0</a:t>
            </a:r>
            <a:endParaRPr lang="en-AT" sz="12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D905D3C-006B-4E4B-89D9-E6730D4228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149"/>
          <a:stretch/>
        </p:blipFill>
        <p:spPr>
          <a:xfrm>
            <a:off x="7696820" y="2761875"/>
            <a:ext cx="990468" cy="9879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11BF1B-FD9F-4B73-B2BE-CE33E880CE9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032"/>
          <a:stretch/>
        </p:blipFill>
        <p:spPr>
          <a:xfrm>
            <a:off x="6925399" y="2928561"/>
            <a:ext cx="967963" cy="9638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E325702-043A-45D5-A9FD-0BC2C26D6A4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671"/>
          <a:stretch/>
        </p:blipFill>
        <p:spPr>
          <a:xfrm>
            <a:off x="7767260" y="3463043"/>
            <a:ext cx="990468" cy="995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FD25DD8-F3D6-49C9-B5A9-F4CF70767EA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697"/>
          <a:stretch/>
        </p:blipFill>
        <p:spPr>
          <a:xfrm>
            <a:off x="9146713" y="1462006"/>
            <a:ext cx="1056215" cy="1078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E41C87-D3FB-42FD-B7E1-08285A03540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697"/>
          <a:stretch/>
        </p:blipFill>
        <p:spPr>
          <a:xfrm>
            <a:off x="9146713" y="2837977"/>
            <a:ext cx="1056216" cy="1078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07EB4A9-5C2A-4CC4-BEBE-41FBB065A07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697"/>
          <a:stretch/>
        </p:blipFill>
        <p:spPr>
          <a:xfrm>
            <a:off x="7616304" y="1032168"/>
            <a:ext cx="973282" cy="9938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860A221-1E98-4C97-AE9E-C713E33F010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697"/>
          <a:stretch/>
        </p:blipFill>
        <p:spPr>
          <a:xfrm>
            <a:off x="7112243" y="1715271"/>
            <a:ext cx="973282" cy="993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C08B82C-0B1C-452C-83F5-60D887F4B46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799"/>
          <a:stretch/>
        </p:blipFill>
        <p:spPr>
          <a:xfrm>
            <a:off x="6573231" y="4925170"/>
            <a:ext cx="1045459" cy="10373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18C2055-D328-4235-B0E9-F0B13597205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753"/>
          <a:stretch/>
        </p:blipFill>
        <p:spPr>
          <a:xfrm>
            <a:off x="7807460" y="4925169"/>
            <a:ext cx="1015068" cy="10373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9C642BD-B674-4199-BD07-61BCF116B57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017"/>
          <a:stretch/>
        </p:blipFill>
        <p:spPr>
          <a:xfrm>
            <a:off x="9011300" y="4941119"/>
            <a:ext cx="1025108" cy="1005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41C688E-47BF-4F22-85F0-B6D9299276A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518"/>
          <a:stretch/>
        </p:blipFill>
        <p:spPr>
          <a:xfrm>
            <a:off x="2029624" y="4920948"/>
            <a:ext cx="1045459" cy="10485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FF4D849-F51B-4039-9649-FB8D8C62BE05}"/>
                  </a:ext>
                </a:extLst>
              </p14:cNvPr>
              <p14:cNvContentPartPr/>
              <p14:nvPr/>
            </p14:nvContentPartPr>
            <p14:xfrm>
              <a:off x="5845461" y="3111392"/>
              <a:ext cx="45719" cy="6531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F4D849-F51B-4039-9649-FB8D8C62BE0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36390" y="3102684"/>
                <a:ext cx="63499" cy="83093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2E8D664-7B04-4395-AD2A-FEE4EE213EE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34"/>
          <a:stretch/>
        </p:blipFill>
        <p:spPr>
          <a:xfrm>
            <a:off x="5538198" y="2655747"/>
            <a:ext cx="1262335" cy="12607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391A9E0-9057-4AA1-B7CF-899E6A085B6F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266"/>
          <a:stretch/>
        </p:blipFill>
        <p:spPr>
          <a:xfrm>
            <a:off x="4252452" y="1456525"/>
            <a:ext cx="1093131" cy="1076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20C9B0-2C93-4FA8-88AF-89569D25088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34"/>
          <a:stretch/>
        </p:blipFill>
        <p:spPr>
          <a:xfrm>
            <a:off x="3379646" y="957860"/>
            <a:ext cx="1026007" cy="1024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47B32F-327F-4755-9460-410B62BB69AE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34"/>
          <a:stretch/>
        </p:blipFill>
        <p:spPr>
          <a:xfrm>
            <a:off x="4223617" y="566469"/>
            <a:ext cx="1049926" cy="10485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953158-2675-4C35-B895-E44EE310942C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663"/>
          <a:stretch/>
        </p:blipFill>
        <p:spPr>
          <a:xfrm>
            <a:off x="1904676" y="1142847"/>
            <a:ext cx="1079871" cy="1069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58B170-5945-483C-ADE2-490102B5780C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34"/>
          <a:stretch/>
        </p:blipFill>
        <p:spPr>
          <a:xfrm>
            <a:off x="1904676" y="2260753"/>
            <a:ext cx="1079871" cy="1078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18D7C1-83B8-49D9-A691-47B871AD97E5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409"/>
          <a:stretch/>
        </p:blipFill>
        <p:spPr>
          <a:xfrm>
            <a:off x="4459933" y="2731176"/>
            <a:ext cx="1020829" cy="1037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8208CBE-E646-4409-A264-D39E16FB6047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750"/>
          <a:stretch/>
        </p:blipFill>
        <p:spPr>
          <a:xfrm>
            <a:off x="2960167" y="3659537"/>
            <a:ext cx="1044958" cy="1051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9BC933-CF44-4E9D-B968-ED08558CA97F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518"/>
          <a:stretch/>
        </p:blipFill>
        <p:spPr>
          <a:xfrm>
            <a:off x="3524842" y="2950461"/>
            <a:ext cx="1088480" cy="10917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038748E-EFFB-4EAC-AA00-5D20DE7FAEC9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34"/>
          <a:stretch/>
        </p:blipFill>
        <p:spPr>
          <a:xfrm>
            <a:off x="3312052" y="1733224"/>
            <a:ext cx="1093131" cy="10917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FFA692-3C22-47ED-9938-61ACD6266769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34"/>
          <a:stretch/>
        </p:blipFill>
        <p:spPr>
          <a:xfrm>
            <a:off x="3263853" y="4928003"/>
            <a:ext cx="1077413" cy="1076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7FE1EB4-99D7-4E93-BDD5-A1AA2D03310F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503"/>
          <a:stretch/>
        </p:blipFill>
        <p:spPr>
          <a:xfrm>
            <a:off x="4530036" y="4941119"/>
            <a:ext cx="1088735" cy="10917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5BB64D-F45B-42CE-9C6C-D17514AE7AAA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599"/>
          <a:stretch/>
        </p:blipFill>
        <p:spPr>
          <a:xfrm>
            <a:off x="6926416" y="3655415"/>
            <a:ext cx="1032773" cy="1069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48F8288-7C01-4A4F-BE26-98459CD242CA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136"/>
          <a:stretch/>
        </p:blipFill>
        <p:spPr>
          <a:xfrm>
            <a:off x="4399549" y="3591145"/>
            <a:ext cx="1058338" cy="1122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9580A6-02AE-4C47-814F-A9AF92112445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518"/>
          <a:stretch/>
        </p:blipFill>
        <p:spPr>
          <a:xfrm>
            <a:off x="3516840" y="3936984"/>
            <a:ext cx="1034280" cy="10373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5D3858F-A1EB-43BF-8375-B9C852C1FB8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045"/>
          <a:stretch/>
        </p:blipFill>
        <p:spPr>
          <a:xfrm>
            <a:off x="5522072" y="1465774"/>
            <a:ext cx="1079866" cy="10917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3439ABD-0A9B-42C5-BF63-0BC1C31430B3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525"/>
          <a:stretch/>
        </p:blipFill>
        <p:spPr>
          <a:xfrm>
            <a:off x="1904676" y="3387817"/>
            <a:ext cx="1093132" cy="10802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55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81EC-456D-4AF0-9DAA-49D3ADF0B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you.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0BAF99-9A19-48F1-A12F-59E4BC55AB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28111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A087929988544A956B845A242A1874" ma:contentTypeVersion="9" ma:contentTypeDescription="Ein neues Dokument erstellen." ma:contentTypeScope="" ma:versionID="8fcee6ad74384aaf9bbc4d877337004d">
  <xsd:schema xmlns:xsd="http://www.w3.org/2001/XMLSchema" xmlns:xs="http://www.w3.org/2001/XMLSchema" xmlns:p="http://schemas.microsoft.com/office/2006/metadata/properties" xmlns:ns2="c3142773-ea53-476f-8961-6b85122cde25" targetNamespace="http://schemas.microsoft.com/office/2006/metadata/properties" ma:root="true" ma:fieldsID="a573346e6707e52bf95e9f5c0e472ecc" ns2:_="">
    <xsd:import namespace="c3142773-ea53-476f-8961-6b85122cde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142773-ea53-476f-8961-6b85122cd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FD54A4-2510-480C-9B1E-1B0F8ED739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142773-ea53-476f-8961-6b85122cde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D6CB1D-6628-4D5C-8ECC-C7DF45EC7E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F2D8DD-AF33-4A08-A2E3-2004F6A6957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14</Words>
  <Application>Microsoft Office PowerPoint</Application>
  <PresentationFormat>Widescreen</PresentationFormat>
  <Paragraphs>8</Paragraphs>
  <Slides>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Roboto Slab</vt:lpstr>
      <vt:lpstr>Office</vt:lpstr>
      <vt:lpstr>1_Office</vt:lpstr>
      <vt:lpstr>Acrobat Document</vt:lpstr>
      <vt:lpstr>PowerPoint Presentation</vt:lpstr>
      <vt:lpstr>PowerPoint Presentation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 Lerch</dc:creator>
  <cp:lastModifiedBy>Andreas Edler</cp:lastModifiedBy>
  <cp:revision>1</cp:revision>
  <dcterms:created xsi:type="dcterms:W3CDTF">2020-01-03T15:29:44Z</dcterms:created>
  <dcterms:modified xsi:type="dcterms:W3CDTF">2020-08-14T13:02:47Z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0x01010003A087929988544A956B845A242A1874</vt:lpwstr>
  </property>
</Properties>
</file>